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4" r:id="rId4"/>
  </p:sldMasterIdLst>
  <p:notesMasterIdLst>
    <p:notesMasterId r:id="rId17"/>
  </p:notesMasterIdLst>
  <p:handoutMasterIdLst>
    <p:handoutMasterId r:id="rId18"/>
  </p:handoutMasterIdLst>
  <p:sldIdLst>
    <p:sldId id="294" r:id="rId5"/>
    <p:sldId id="1025" r:id="rId6"/>
    <p:sldId id="1022" r:id="rId7"/>
    <p:sldId id="1019" r:id="rId8"/>
    <p:sldId id="1020" r:id="rId9"/>
    <p:sldId id="1021" r:id="rId10"/>
    <p:sldId id="1023" r:id="rId11"/>
    <p:sldId id="1026" r:id="rId12"/>
    <p:sldId id="1027" r:id="rId13"/>
    <p:sldId id="1029" r:id="rId14"/>
    <p:sldId id="1030" r:id="rId15"/>
    <p:sldId id="1031" r:id="rId16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984"/>
    <a:srgbClr val="376CA3"/>
    <a:srgbClr val="53C4F1"/>
    <a:srgbClr val="5B9BD5"/>
    <a:srgbClr val="FFFFFF"/>
    <a:srgbClr val="000000"/>
    <a:srgbClr val="A54C95"/>
    <a:srgbClr val="56BCD7"/>
    <a:srgbClr val="99A44A"/>
    <a:srgbClr val="ADB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6353" autoAdjust="0"/>
  </p:normalViewPr>
  <p:slideViewPr>
    <p:cSldViewPr snapToGrid="0">
      <p:cViewPr varScale="1">
        <p:scale>
          <a:sx n="85" d="100"/>
          <a:sy n="85" d="100"/>
        </p:scale>
        <p:origin x="907" y="72"/>
      </p:cViewPr>
      <p:guideLst>
        <p:guide pos="3840"/>
        <p:guide orient="horz" pos="2160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EEDF72-FB6C-4FB9-8F07-2700FC357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A82DE1-837B-444B-A3C8-4AFC516AA0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817A-3B85-4D67-ADB5-540594A2EC8C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874A2C-8B1E-4551-A428-B464859813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AA5D8-BFBF-4DD3-8E58-6A4E2E59CE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5C1BE-9400-47DF-AB67-93F6AD7AA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2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831-3A0E-EE40-8DC9-E75647CDD8BF}" type="datetimeFigureOut">
              <a:rPr kumimoji="1" lang="ko-KR" altLang="en-US" smtClean="0"/>
              <a:t>2021-04-01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4370-950C-B54A-B016-217DD97722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74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9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01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8361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26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78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86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294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1B85643-86C9-4506-9ED4-C90371018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00"/>
          <a:stretch/>
        </p:blipFill>
        <p:spPr>
          <a:xfrm>
            <a:off x="0" y="1"/>
            <a:ext cx="121896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B8523F-B581-422F-91C5-03C2EDD11D08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694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2D85C182-048C-4968-AC48-52104D24AB15}"/>
              </a:ext>
            </a:extLst>
          </p:cNvPr>
          <p:cNvSpPr/>
          <p:nvPr userDrawn="1"/>
        </p:nvSpPr>
        <p:spPr>
          <a:xfrm>
            <a:off x="0" y="59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8B2E4-C6DB-4B6D-B4C1-0DA1C93778A3}"/>
              </a:ext>
            </a:extLst>
          </p:cNvPr>
          <p:cNvSpPr/>
          <p:nvPr userDrawn="1"/>
        </p:nvSpPr>
        <p:spPr>
          <a:xfrm>
            <a:off x="0" y="6435953"/>
            <a:ext cx="12192000" cy="422048"/>
          </a:xfrm>
          <a:prstGeom prst="rect">
            <a:avLst/>
          </a:prstGeom>
          <a:pattFill prst="ltDnDiag">
            <a:fgClr>
              <a:srgbClr val="DF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0F830D3-CBA6-4A3E-B648-061012C197DE}"/>
              </a:ext>
            </a:extLst>
          </p:cNvPr>
          <p:cNvSpPr/>
          <p:nvPr userDrawn="1"/>
        </p:nvSpPr>
        <p:spPr>
          <a:xfrm>
            <a:off x="0" y="6827077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53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95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20FC0D-31B5-4CE1-A5D0-970043C34C2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1EF639-DAC0-4521-947C-DB867AF3926F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2F894-A7D8-4691-A4CC-90116490A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7CF64AFD-3B7B-49F7-8155-A80CCC039DA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922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AA40D9F-4208-4FAD-82F4-0D5456E52FFA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772BED-D398-45A1-AD7A-75E53D45E050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BAED-743A-4555-A1DA-54273CF75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307FB52-F2A7-43F8-9248-6AB7C7B5A70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5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있는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A6D191-C075-460E-B862-AE049D5E6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4D4A4E-596D-4826-B24F-B913C25B2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846044-C292-4F37-A9A7-34490C28613D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F32429B9-2E36-41CA-9838-A53079BA2DA5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EFB6D3-5681-40A2-948E-6149401DF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95D7335-FA40-44FB-9EEB-8E2024B26F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371D5E67-01AC-49D0-8B6C-4B18621F11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11FB7BB-DB78-4FFF-88F5-43EE9B7D24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A9CEF19-91A4-4E7D-B83F-3E0F5CFEF24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A5B094-5130-43AF-BFE2-95221EFC7C5C}"/>
              </a:ext>
            </a:extLst>
          </p:cNvPr>
          <p:cNvCxnSpPr>
            <a:cxnSpLocks/>
          </p:cNvCxnSpPr>
          <p:nvPr userDrawn="1"/>
        </p:nvCxnSpPr>
        <p:spPr>
          <a:xfrm>
            <a:off x="0" y="663200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ACBD309-EF6E-44E7-ADEF-B8F0E472D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7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9293DB1-C771-4534-BBFF-8EF4B6D85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D205B07C-8055-4B02-B432-39F5B73642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6183D46B-DC22-4327-B6A7-A3E2A9C3C846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86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(진한글자없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7C2B91-AE71-4474-B93A-D2ADE3B9912D}"/>
              </a:ext>
            </a:extLst>
          </p:cNvPr>
          <p:cNvSpPr/>
          <p:nvPr userDrawn="1"/>
        </p:nvSpPr>
        <p:spPr>
          <a:xfrm>
            <a:off x="309600" y="750132"/>
            <a:ext cx="11592000" cy="756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03939E84-B6B6-4E9F-B695-DDD6199C3D84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349912-71BB-412E-AC96-A75397798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8BE97F1F-8E54-4066-8751-8A916898B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913814"/>
            <a:ext cx="11316384" cy="556915"/>
          </a:xfrm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C32305-154B-40DD-9FBA-D02F9CE08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9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3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E3245B-2600-47A8-A1AB-E514C2078B56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B19F7693-518D-49A3-B0F6-432A03A86273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888FE3-2610-43AC-AABE-B49944D4FA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220051-5B4F-4110-B0F4-F33A34288982}"/>
              </a:ext>
            </a:extLst>
          </p:cNvPr>
          <p:cNvSpPr/>
          <p:nvPr userDrawn="1"/>
        </p:nvSpPr>
        <p:spPr>
          <a:xfrm>
            <a:off x="309600" y="750132"/>
            <a:ext cx="11592000" cy="1368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788588B-9955-4670-A256-B30CE1EB1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E3795F50-90C6-4BEC-97FD-FAC8FF04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DD492FF9-5AB9-4FCA-AACC-3A408948E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F0F35D-4688-4045-A075-3AAEB6D58E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5A14173-3A6C-470F-9732-B96311C95D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1F22C-67C1-4602-A5BC-555622D098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1117848-CFC1-4FE9-9845-CFFF477E09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64B0A555-9D04-406A-90EA-4C3F14986E7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5F6D7-3277-4717-85CC-1D49C12F2D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8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908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304CB9-6FC7-4F00-932D-25B0EAE65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0786" y="2482833"/>
            <a:ext cx="3390427" cy="18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87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DB089B-717C-472E-B349-F9B6396AF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71" r="31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07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580FA-CDD5-41A6-85CE-ADAF5C007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03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4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9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7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6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6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0A637E-B8B8-4687-9982-2759B37F348C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7ADAE8-55C0-4CE6-8692-2430FCDECD90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25EC1955-F61C-456F-92FA-42D56C5C173B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0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661" r:id="rId20"/>
    <p:sldLayoutId id="2147483663" r:id="rId21"/>
    <p:sldLayoutId id="2147483651" r:id="rId22"/>
    <p:sldLayoutId id="2147483649" r:id="rId23"/>
    <p:sldLayoutId id="2147483657" r:id="rId24"/>
    <p:sldLayoutId id="2147483650" r:id="rId25"/>
    <p:sldLayoutId id="2147483658" r:id="rId26"/>
    <p:sldLayoutId id="2147483653" r:id="rId27"/>
    <p:sldLayoutId id="2147483654" r:id="rId28"/>
    <p:sldLayoutId id="2147483655" r:id="rId2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8C3330-C8A3-4AFD-BE32-677EF774EBD8}"/>
              </a:ext>
            </a:extLst>
          </p:cNvPr>
          <p:cNvSpPr txBox="1"/>
          <p:nvPr/>
        </p:nvSpPr>
        <p:spPr>
          <a:xfrm>
            <a:off x="4794461" y="3792485"/>
            <a:ext cx="28882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reanGD19R" panose="02020600000000000000" pitchFamily="18" charset="-127"/>
                <a:ea typeface="KoreanGD19R" panose="02020600000000000000" pitchFamily="18" charset="-127"/>
              </a:rPr>
              <a:t>2021. 04. 01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9R" panose="02020600000000000000" pitchFamily="18" charset="-127"/>
                <a:ea typeface="KoreanGD19R" panose="02020600000000000000" pitchFamily="18" charset="-127"/>
              </a:rPr>
              <a:t>최  원  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33EB1C4-A730-4CC7-A067-A16F7B181659}"/>
              </a:ext>
            </a:extLst>
          </p:cNvPr>
          <p:cNvSpPr txBox="1">
            <a:spLocks/>
          </p:cNvSpPr>
          <p:nvPr/>
        </p:nvSpPr>
        <p:spPr>
          <a:xfrm>
            <a:off x="-18791" y="938846"/>
            <a:ext cx="12192000" cy="1983235"/>
          </a:xfrm>
          <a:prstGeom prst="rect">
            <a:avLst/>
          </a:prstGeom>
          <a:solidFill>
            <a:schemeClr val="tx1">
              <a:alpha val="16078"/>
            </a:schemeClr>
          </a:solidFill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파이썬 </a:t>
            </a:r>
            <a:r>
              <a:rPr lang="ko-KR" altLang="en-US" sz="5000" dirty="0">
                <a:solidFill>
                  <a:prstClr val="white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프로그램 만들기</a:t>
            </a:r>
            <a:endParaRPr kumimoji="0" lang="en-US" altLang="ko-KR" sz="5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6R" panose="02020600000000000000" pitchFamily="18" charset="-127"/>
              <a:ea typeface="KoreanGD16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(Durable Rules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패키지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)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9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B4ED24-27D5-48A7-9CF7-B13CBA263075}"/>
              </a:ext>
            </a:extLst>
          </p:cNvPr>
          <p:cNvSpPr txBox="1"/>
          <p:nvPr/>
        </p:nvSpPr>
        <p:spPr>
          <a:xfrm>
            <a:off x="183776" y="324194"/>
            <a:ext cx="1134035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아내와 함께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휴가를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G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'pay30'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휴일일수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'day2'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혼자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출장을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H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'pay10'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'day2'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'(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임원과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출장을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'pay30'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'day1'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 전체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출장을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'pay100'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'day5'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점심식대를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식대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식대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'pay1'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 전체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회식이다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회식대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'pay10'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|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매니저다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'point'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출장을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'coupon'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'pay150'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상여금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pay150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은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만원을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{2}'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150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paySum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'pay100'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상여금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|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연말 성과 보너스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pay100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은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만원을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paySum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endParaRPr lang="ko-KR" altLang="en-US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014D57-3047-4765-BC16-63742F13BA53}"/>
              </a:ext>
            </a:extLst>
          </p:cNvPr>
          <p:cNvSpPr/>
          <p:nvPr/>
        </p:nvSpPr>
        <p:spPr>
          <a:xfrm>
            <a:off x="10806953" y="461682"/>
            <a:ext cx="1057835" cy="20080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a고딕19" panose="02020600000000000000" pitchFamily="18" charset="-127"/>
                <a:ea typeface="a고딕19" panose="02020600000000000000" pitchFamily="18" charset="-127"/>
              </a:rPr>
              <a:t>소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스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고딕19" panose="02020600000000000000" pitchFamily="18" charset="-127"/>
                <a:ea typeface="a고딕19" panose="02020600000000000000" pitchFamily="18" charset="-127"/>
              </a:rPr>
              <a:t>코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드</a:t>
            </a:r>
            <a:endParaRPr lang="ko-KR" altLang="en-US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28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46570-537E-409D-945E-D99BA960590B}"/>
              </a:ext>
            </a:extLst>
          </p:cNvPr>
          <p:cNvSpPr txBox="1"/>
          <p:nvPr/>
        </p:nvSpPr>
        <p:spPr>
          <a:xfrm>
            <a:off x="282387" y="519023"/>
            <a:ext cx="1134035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'pay75'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상여금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|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연말 성과 보너스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pay75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은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75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만원을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75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'pay50'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상여금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|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연말 성과 보너스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pay50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은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만원을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'pay30'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상여금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|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연말 성과 보너스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pay30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은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만원을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'pay20'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상여금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|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연말 성과 보너스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|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pay20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은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만원을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'pay15'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상여금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|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연말 성과 보너스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|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pay15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은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만원을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'day10'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day6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는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일 및 휴가비를 지급합니다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'day6'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day6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는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일 입니다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'day2'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day2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는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일 입니다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daySum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'day1'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day1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는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일 입니다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2AFD55-D5D0-4415-AEC6-9E18BD06FEBA}"/>
              </a:ext>
            </a:extLst>
          </p:cNvPr>
          <p:cNvSpPr/>
          <p:nvPr/>
        </p:nvSpPr>
        <p:spPr>
          <a:xfrm>
            <a:off x="10806953" y="461682"/>
            <a:ext cx="1057835" cy="20080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a고딕19" panose="02020600000000000000" pitchFamily="18" charset="-127"/>
                <a:ea typeface="a고딕19" panose="02020600000000000000" pitchFamily="18" charset="-127"/>
              </a:rPr>
              <a:t>소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스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고딕19" panose="02020600000000000000" pitchFamily="18" charset="-127"/>
                <a:ea typeface="a고딕19" panose="02020600000000000000" pitchFamily="18" charset="-127"/>
              </a:rPr>
              <a:t>코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드</a:t>
            </a:r>
            <a:endParaRPr lang="ko-KR" altLang="en-US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79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555B5A-D375-42C1-BE4C-8E9F12F5EE0A}"/>
              </a:ext>
            </a:extLst>
          </p:cNvPr>
          <p:cNvSpPr txBox="1"/>
          <p:nvPr/>
        </p:nvSpPr>
        <p:spPr>
          <a:xfrm>
            <a:off x="206188" y="438033"/>
            <a:ext cx="60960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'point'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point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에는 복지포인트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만원을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@when_any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((m.</a:t>
            </a:r>
            <a:r>
              <a:rPr lang="en-US" altLang="ko-KR" sz="8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'coupon'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coupon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'Fact: {0}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에게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{1}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에는 법인 차량을 지급한다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#@when_all(+m.subject)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#def output(c):        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   print('</a:t>
            </a:r>
            <a:r>
              <a:rPr lang="en-US" altLang="ko-KR" sz="8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assert_fact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등록내용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: {0} {1} {2}'.format(</a:t>
            </a:r>
            <a:r>
              <a:rPr lang="en-US" altLang="ko-KR" sz="8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c.m.subject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c.m.predicate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c.m.object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EEAAC5-4D0C-4D7B-8144-7495E02C7936}"/>
              </a:ext>
            </a:extLst>
          </p:cNvPr>
          <p:cNvSpPr/>
          <p:nvPr/>
        </p:nvSpPr>
        <p:spPr>
          <a:xfrm>
            <a:off x="10806953" y="461682"/>
            <a:ext cx="1057835" cy="20080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a고딕19" panose="02020600000000000000" pitchFamily="18" charset="-127"/>
                <a:ea typeface="a고딕19" panose="02020600000000000000" pitchFamily="18" charset="-127"/>
              </a:rPr>
              <a:t>소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스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고딕19" panose="02020600000000000000" pitchFamily="18" charset="-127"/>
                <a:ea typeface="a고딕19" panose="02020600000000000000" pitchFamily="18" charset="-127"/>
              </a:rPr>
              <a:t>코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드</a:t>
            </a:r>
            <a:endParaRPr lang="ko-KR" altLang="en-US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3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1A0374-7072-4D93-B027-CA94100F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80" b="5598"/>
          <a:stretch/>
        </p:blipFill>
        <p:spPr>
          <a:xfrm>
            <a:off x="4362457" y="493339"/>
            <a:ext cx="7578532" cy="5674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E0CC47-413C-436D-A5B3-472F765F469C}"/>
              </a:ext>
            </a:extLst>
          </p:cNvPr>
          <p:cNvSpPr txBox="1"/>
          <p:nvPr/>
        </p:nvSpPr>
        <p:spPr>
          <a:xfrm>
            <a:off x="251011" y="1453520"/>
            <a:ext cx="4063250" cy="416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회사 내부 임직원 대상 복리후생 검토</a:t>
            </a:r>
            <a:endParaRPr lang="en-US" altLang="ko-KR" b="1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휴가비 지원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출장비 및 식대 등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상여금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출장비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기타 여비 규정 등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0D485B-B663-4141-89E3-4ED7241A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1" y="287152"/>
            <a:ext cx="1420020" cy="7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7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700D67-550F-4FD5-8E38-B8FE6A61F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98" r="1040" b="7356"/>
          <a:stretch/>
        </p:blipFill>
        <p:spPr>
          <a:xfrm>
            <a:off x="519953" y="412374"/>
            <a:ext cx="11313460" cy="562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D05516-A83E-4287-8EB2-C321D1E1E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3" b="7418"/>
          <a:stretch/>
        </p:blipFill>
        <p:spPr>
          <a:xfrm>
            <a:off x="448238" y="403412"/>
            <a:ext cx="1143896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53B33C-99DC-45DC-A5D3-BB3490D4D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90" r="868" b="7022"/>
          <a:stretch/>
        </p:blipFill>
        <p:spPr>
          <a:xfrm>
            <a:off x="457195" y="430304"/>
            <a:ext cx="11474827" cy="551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03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85E4C-E885-4726-BE31-8021545AC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6" r="598" b="5859"/>
          <a:stretch/>
        </p:blipFill>
        <p:spPr>
          <a:xfrm>
            <a:off x="389966" y="537882"/>
            <a:ext cx="11497234" cy="54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3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99B66F-7358-4692-9915-BD3CD312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7" r="640" b="8495"/>
          <a:stretch/>
        </p:blipFill>
        <p:spPr>
          <a:xfrm>
            <a:off x="407894" y="519952"/>
            <a:ext cx="11434482" cy="54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0B6252-EACC-4D01-8F8D-3B75733ED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10" r="809" b="7058"/>
          <a:stretch/>
        </p:blipFill>
        <p:spPr>
          <a:xfrm>
            <a:off x="251011" y="403410"/>
            <a:ext cx="11734801" cy="55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80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46570-537E-409D-945E-D99BA960590B}"/>
              </a:ext>
            </a:extLst>
          </p:cNvPr>
          <p:cNvSpPr txBox="1"/>
          <p:nvPr/>
        </p:nvSpPr>
        <p:spPr>
          <a:xfrm>
            <a:off x="327212" y="205258"/>
            <a:ext cx="1134035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!pip install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durable_rules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durable.lang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en-US" altLang="ko-KR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paySum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pay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pay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daySum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day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dsum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day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ruleset(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'employee'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            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휴가를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'pay100'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'day5'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휴가를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B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'pay50'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'day3'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친구랑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휴가를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'pay30'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'day2'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부모님과 함께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휴가를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'pay50'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'day3'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   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직장 동료들과 같이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휴가를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'pay10'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휴일일수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'day1'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@when_all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(c.first &lt;&lt;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가족과 함께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휴가를 간다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m.predicate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나는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</a:t>
            </a:r>
            <a:r>
              <a:rPr lang="en-US" altLang="ko-KR" sz="800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object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팀장이다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&amp; 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8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휴가비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'pay200'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c.assert_fact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c.first.subject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'predicate'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휴일일수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'object'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'day5'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})           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endParaRPr lang="ko-KR" altLang="en-US" sz="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E399BF-4578-48C3-B65D-530741656DB7}"/>
              </a:ext>
            </a:extLst>
          </p:cNvPr>
          <p:cNvSpPr/>
          <p:nvPr/>
        </p:nvSpPr>
        <p:spPr>
          <a:xfrm>
            <a:off x="10806953" y="461682"/>
            <a:ext cx="1057835" cy="20080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a고딕19" panose="02020600000000000000" pitchFamily="18" charset="-127"/>
                <a:ea typeface="a고딕19" panose="02020600000000000000" pitchFamily="18" charset="-127"/>
              </a:rPr>
              <a:t>소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스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고딕19" panose="02020600000000000000" pitchFamily="18" charset="-127"/>
                <a:ea typeface="a고딕19" panose="02020600000000000000" pitchFamily="18" charset="-127"/>
              </a:rPr>
              <a:t>코</a:t>
            </a:r>
            <a:endParaRPr lang="en-US" altLang="ko-KR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드</a:t>
            </a:r>
            <a:endParaRPr lang="ko-KR" altLang="en-US" sz="2000" b="1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773078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0FF5AE073E507468BE234DCB84BE3C9" ma:contentTypeVersion="6" ma:contentTypeDescription="새 문서를 만듭니다." ma:contentTypeScope="" ma:versionID="70012b5319e298a38d4be4377f8851a3">
  <xsd:schema xmlns:xsd="http://www.w3.org/2001/XMLSchema" xmlns:xs="http://www.w3.org/2001/XMLSchema" xmlns:p="http://schemas.microsoft.com/office/2006/metadata/properties" xmlns:ns2="3fb1edc4-42d8-4b75-82b3-940d5276c467" targetNamespace="http://schemas.microsoft.com/office/2006/metadata/properties" ma:root="true" ma:fieldsID="5f25fc9bc61345750b16de67a964265f" ns2:_="">
    <xsd:import namespace="3fb1edc4-42d8-4b75-82b3-940d5276c4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1edc4-42d8-4b75-82b3-940d5276c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CDCA22-98BE-4E43-B98C-648EAFF0EF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21A1FE-6229-4A85-8083-A982A3E9E5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1edc4-42d8-4b75-82b3-940d5276c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E0A309-42A2-4515-81E9-87B4EB84934C}">
  <ds:schemaRefs>
    <ds:schemaRef ds:uri="http://schemas.microsoft.com/office/2006/metadata/properties"/>
    <ds:schemaRef ds:uri="http://schemas.microsoft.com/office/infopath/2007/PartnerControls"/>
    <ds:schemaRef ds:uri="3fb1edc4-42d8-4b75-82b3-940d5276c467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8078</TotalTime>
  <Words>3147</Words>
  <Application>Microsoft Office PowerPoint</Application>
  <PresentationFormat>와이드스크린</PresentationFormat>
  <Paragraphs>180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a고딕19</vt:lpstr>
      <vt:lpstr>KoreanGD12R</vt:lpstr>
      <vt:lpstr>KoreanGD16R</vt:lpstr>
      <vt:lpstr>KoreanGD19R</vt:lpstr>
      <vt:lpstr>맑은 고딕</vt:lpstr>
      <vt:lpstr>Arial</vt:lpstr>
      <vt:lpstr>Arial Nova Light</vt:lpstr>
      <vt:lpstr>Courier New</vt:lpstr>
      <vt:lpstr>Tw Cen MT</vt:lpstr>
      <vt:lpstr>물방울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Choi Wonhee</cp:lastModifiedBy>
  <cp:revision>526</cp:revision>
  <cp:lastPrinted>2020-02-08T02:20:19Z</cp:lastPrinted>
  <dcterms:created xsi:type="dcterms:W3CDTF">2019-09-02T03:34:15Z</dcterms:created>
  <dcterms:modified xsi:type="dcterms:W3CDTF">2021-04-01T11:13:40Z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0x010100C0FF5AE073E507468BE234DCB84BE3C9</vt:lpwstr>
  </property>
</Properties>
</file>